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1" r:id="rId8"/>
    <p:sldId id="265" r:id="rId9"/>
    <p:sldId id="268" r:id="rId10"/>
    <p:sldId id="269" r:id="rId11"/>
    <p:sldId id="270" r:id="rId12"/>
    <p:sldId id="263" r:id="rId13"/>
    <p:sldId id="264" r:id="rId14"/>
    <p:sldId id="262" r:id="rId15"/>
    <p:sldId id="271" r:id="rId16"/>
    <p:sldId id="26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2" autoAdjust="0"/>
    <p:restoredTop sz="93173" autoAdjust="0"/>
  </p:normalViewPr>
  <p:slideViewPr>
    <p:cSldViewPr snapToGrid="0">
      <p:cViewPr varScale="1">
        <p:scale>
          <a:sx n="67" d="100"/>
          <a:sy n="67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1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82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018B-ED92-4364-9C49-C129325ECC0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80CE-1520-4A82-8665-6EB67928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Holiness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1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149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0206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737"/>
          </a:xfrm>
        </p:spPr>
      </p:pic>
    </p:spTree>
    <p:extLst>
      <p:ext uri="{BB962C8B-B14F-4D97-AF65-F5344CB8AC3E}">
        <p14:creationId xmlns:p14="http://schemas.microsoft.com/office/powerpoint/2010/main" val="52037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0"/>
            <a:ext cx="6234112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7888" cy="69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2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18947"/>
          </a:xfrm>
        </p:spPr>
      </p:pic>
    </p:spTree>
    <p:extLst>
      <p:ext uri="{BB962C8B-B14F-4D97-AF65-F5344CB8AC3E}">
        <p14:creationId xmlns:p14="http://schemas.microsoft.com/office/powerpoint/2010/main" val="138124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8" y="166926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set apart?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248"/>
            <a:ext cx="12192000" cy="5364752"/>
          </a:xfrm>
        </p:spPr>
      </p:pic>
    </p:spTree>
    <p:extLst>
      <p:ext uri="{BB962C8B-B14F-4D97-AF65-F5344CB8AC3E}">
        <p14:creationId xmlns:p14="http://schemas.microsoft.com/office/powerpoint/2010/main" val="25968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600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515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38112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we need to be healthy?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940"/>
            <a:ext cx="5756711" cy="39310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5" y="2926940"/>
            <a:ext cx="6101325" cy="3931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036" y="1672466"/>
            <a:ext cx="264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To be holy   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4142223" y="1748752"/>
            <a:ext cx="3228975" cy="3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3362" y="1672466"/>
            <a:ext cx="256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To Set Apart   </a:t>
            </a:r>
          </a:p>
        </p:txBody>
      </p:sp>
    </p:spTree>
    <p:extLst>
      <p:ext uri="{BB962C8B-B14F-4D97-AF65-F5344CB8AC3E}">
        <p14:creationId xmlns:p14="http://schemas.microsoft.com/office/powerpoint/2010/main" val="38074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2926" y="609600"/>
            <a:ext cx="311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WAIT !!!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0104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147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8463" cy="6858000"/>
          </a:xfrm>
        </p:spPr>
      </p:pic>
    </p:spTree>
    <p:extLst>
      <p:ext uri="{BB962C8B-B14F-4D97-AF65-F5344CB8AC3E}">
        <p14:creationId xmlns:p14="http://schemas.microsoft.com/office/powerpoint/2010/main" val="38326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16"/>
          </a:xfrm>
        </p:spPr>
      </p:pic>
    </p:spTree>
    <p:extLst>
      <p:ext uri="{BB962C8B-B14F-4D97-AF65-F5344CB8AC3E}">
        <p14:creationId xmlns:p14="http://schemas.microsoft.com/office/powerpoint/2010/main" val="356143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616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7128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1810</TotalTime>
  <Words>21</Words>
  <Application>Microsoft Office PowerPoint</Application>
  <PresentationFormat>Widescreen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Holiness</vt:lpstr>
      <vt:lpstr>WHY we need to be healthy?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set apart?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TITHE &amp; GIVING</dc:title>
  <dc:creator>Wang, William</dc:creator>
  <cp:lastModifiedBy>Wang, William</cp:lastModifiedBy>
  <cp:revision>89</cp:revision>
  <dcterms:created xsi:type="dcterms:W3CDTF">2017-01-04T01:36:48Z</dcterms:created>
  <dcterms:modified xsi:type="dcterms:W3CDTF">2017-05-19T20:41:38Z</dcterms:modified>
</cp:coreProperties>
</file>