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2" r:id="rId8"/>
    <p:sldId id="263" r:id="rId9"/>
    <p:sldId id="271" r:id="rId10"/>
    <p:sldId id="259" r:id="rId11"/>
    <p:sldId id="269" r:id="rId12"/>
    <p:sldId id="264" r:id="rId13"/>
    <p:sldId id="266" r:id="rId14"/>
    <p:sldId id="273" r:id="rId15"/>
    <p:sldId id="267" r:id="rId16"/>
    <p:sldId id="274" r:id="rId17"/>
    <p:sldId id="275" r:id="rId18"/>
    <p:sldId id="268" r:id="rId19"/>
    <p:sldId id="276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2" autoAdjust="0"/>
    <p:restoredTop sz="93173" autoAdjust="0"/>
  </p:normalViewPr>
  <p:slideViewPr>
    <p:cSldViewPr snapToGrid="0">
      <p:cViewPr varScale="1">
        <p:scale>
          <a:sx n="63" d="100"/>
          <a:sy n="63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1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82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018B-ED92-4364-9C49-C129325ECC0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214438"/>
            <a:ext cx="9001462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HOLINESS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515"/>
          </a:xfrm>
        </p:spPr>
      </p:pic>
    </p:spTree>
    <p:extLst>
      <p:ext uri="{BB962C8B-B14F-4D97-AF65-F5344CB8AC3E}">
        <p14:creationId xmlns:p14="http://schemas.microsoft.com/office/powerpoint/2010/main" val="171659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004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1869" cy="6858000"/>
          </a:xfrm>
        </p:spPr>
      </p:pic>
    </p:spTree>
    <p:extLst>
      <p:ext uri="{BB962C8B-B14F-4D97-AF65-F5344CB8AC3E}">
        <p14:creationId xmlns:p14="http://schemas.microsoft.com/office/powerpoint/2010/main" val="1498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560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9654" y="914400"/>
            <a:ext cx="5681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Why Temple was destroyed? </a:t>
            </a:r>
          </a:p>
        </p:txBody>
      </p:sp>
    </p:spTree>
    <p:extLst>
      <p:ext uri="{BB962C8B-B14F-4D97-AF65-F5344CB8AC3E}">
        <p14:creationId xmlns:p14="http://schemas.microsoft.com/office/powerpoint/2010/main" val="375010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086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59013"/>
          </a:xfrm>
        </p:spPr>
      </p:pic>
    </p:spTree>
    <p:extLst>
      <p:ext uri="{BB962C8B-B14F-4D97-AF65-F5344CB8AC3E}">
        <p14:creationId xmlns:p14="http://schemas.microsoft.com/office/powerpoint/2010/main" val="11647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8286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0"/>
            <a:ext cx="630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9654" y="914400"/>
            <a:ext cx="5681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What is our spiritual Anti-Oxidant?</a:t>
            </a:r>
          </a:p>
        </p:txBody>
      </p:sp>
    </p:spTree>
    <p:extLst>
      <p:ext uri="{BB962C8B-B14F-4D97-AF65-F5344CB8AC3E}">
        <p14:creationId xmlns:p14="http://schemas.microsoft.com/office/powerpoint/2010/main" val="220562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45479" cy="686871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0" y="1"/>
            <a:ext cx="6446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</p:spPr>
      </p:pic>
    </p:spTree>
    <p:extLst>
      <p:ext uri="{BB962C8B-B14F-4D97-AF65-F5344CB8AC3E}">
        <p14:creationId xmlns:p14="http://schemas.microsoft.com/office/powerpoint/2010/main" val="209787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7212" y="1520422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3050" y="5258985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UNSEEN</a:t>
            </a:r>
          </a:p>
        </p:txBody>
      </p:sp>
    </p:spTree>
    <p:extLst>
      <p:ext uri="{BB962C8B-B14F-4D97-AF65-F5344CB8AC3E}">
        <p14:creationId xmlns:p14="http://schemas.microsoft.com/office/powerpoint/2010/main" val="204336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57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029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6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237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25834"/>
          </a:xfrm>
        </p:spPr>
      </p:pic>
    </p:spTree>
    <p:extLst>
      <p:ext uri="{BB962C8B-B14F-4D97-AF65-F5344CB8AC3E}">
        <p14:creationId xmlns:p14="http://schemas.microsoft.com/office/powerpoint/2010/main" val="345195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437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8174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2060</TotalTime>
  <Words>14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HOLINESS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TITHE &amp; GIVING</dc:title>
  <dc:creator>Wang, William</dc:creator>
  <cp:lastModifiedBy>Wang, William</cp:lastModifiedBy>
  <cp:revision>104</cp:revision>
  <dcterms:created xsi:type="dcterms:W3CDTF">2017-01-04T01:36:48Z</dcterms:created>
  <dcterms:modified xsi:type="dcterms:W3CDTF">2017-05-26T20:52:11Z</dcterms:modified>
</cp:coreProperties>
</file>